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71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7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0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0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6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6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16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67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34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7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248E-1488-4483-8242-C8AA1A6634D2}" type="datetimeFigureOut">
              <a:rPr lang="de-DE" smtClean="0"/>
              <a:t>06.05.2019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F445-B669-42F3-AF63-364D7C284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00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Reisepredigtdienst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Landesverband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4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99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04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84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54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89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49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3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52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21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1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69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28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16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69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62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Reisepredigtdienst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Reisepredigtdienst</dc:title>
  <dc:creator>Astrid Harbeck</dc:creator>
  <cp:lastModifiedBy>Astrid Harbeck</cp:lastModifiedBy>
  <cp:revision>2</cp:revision>
  <dcterms:created xsi:type="dcterms:W3CDTF">2019-05-06T17:27:36Z</dcterms:created>
  <dcterms:modified xsi:type="dcterms:W3CDTF">2019-05-06T17:37:57Z</dcterms:modified>
</cp:coreProperties>
</file>